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9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4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6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3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8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6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2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51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95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52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715B3-B82B-4264-81A0-CE816C6A7E3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42895-7A0C-4BD3-8B54-342064C97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7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988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9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contoh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contoh</dc:title>
  <dc:creator>user</dc:creator>
  <cp:lastModifiedBy>user</cp:lastModifiedBy>
  <cp:revision>1</cp:revision>
  <dcterms:created xsi:type="dcterms:W3CDTF">2025-10-14T14:13:01Z</dcterms:created>
  <dcterms:modified xsi:type="dcterms:W3CDTF">2025-10-14T14:13:08Z</dcterms:modified>
</cp:coreProperties>
</file>